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7" r:id="rId5"/>
    <p:sldId id="260" r:id="rId6"/>
    <p:sldId id="264" r:id="rId7"/>
    <p:sldId id="262" r:id="rId8"/>
    <p:sldId id="261" r:id="rId9"/>
    <p:sldId id="273" r:id="rId10"/>
    <p:sldId id="263" r:id="rId11"/>
    <p:sldId id="265" r:id="rId12"/>
    <p:sldId id="276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84" d="100"/>
          <a:sy n="84" d="100"/>
        </p:scale>
        <p:origin x="144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836712"/>
            <a:ext cx="7560840" cy="194421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Образовательно-методический центр</a:t>
            </a:r>
            <a:br>
              <a:rPr lang="ru-RU" sz="2400" dirty="0" smtClean="0"/>
            </a:br>
            <a:r>
              <a:rPr lang="ru-RU" sz="2400" dirty="0" smtClean="0"/>
              <a:t> «Преображение»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140968"/>
            <a:ext cx="7560840" cy="295232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православной педагогики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2019-2020уч.г.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uzyka_dlya_dushi_-_Hrustalnaya_lyogkost_(Dydka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9952" y="4143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27584" y="764704"/>
            <a:ext cx="7560840" cy="65293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Матрона Московская ( 1881-1952)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3593968" cy="4525963"/>
          </a:xfrm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499992" y="1700808"/>
            <a:ext cx="3894584" cy="438194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семи-восьми лет у Матроны открылся дар предсказания и исцеления больных. Иоанн Кронштадтский назвал святую Матрону своей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приемницей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восьмым столпом России.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Матушка учила людей уповать на Бога, что не надо ничего бояться, как бы ни было страшно: «Возят дитя на саночках, и нет никакой заботы! Господь сам всё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управит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«Все, все приходите ко мне и рассказывайте, как живой о своих скорбях, я буду вас видеть и слышать, и помогать вам»    ( Матрона Московская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7074143" cy="7829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Изучая жизнь святых…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28801"/>
            <a:ext cx="7200800" cy="446449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Изучая жизнь святых, понимаешь, какими интересными были эти люди, сколько они сделали важного и полезного для других, как были беззаветно преданы вере, своим идеалам, какая тяжёлая доля выпала на их плечи, сколько они выдержали, сколько работали, как относились  к людям. 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Хочется учиться их мудрости, стойкости, доброму отношению к людям.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Для воспитания у детей и подростков стремления к светлому, полезному, можно рассказать ребёнку о жизни и делах тех святых, которые близки вам, о ком больше знаете. Попробуйте заинтересовать детей. Используйте книги, выходите на экскурсии, смотрите и находите вокруг себя православные ценности.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5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178" y="836712"/>
            <a:ext cx="7499176" cy="72494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 Иоанн 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Крестьянкин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556792"/>
            <a:ext cx="7416824" cy="439119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«Молитесь о детях. Показывайте им в жизни следы Промысла Божия, который созидает жизнь. То, что осознали вы во взрослом состоянии, они должны увидеть и понять ещё в детстве…Сейчас не о Боге им толкуйте, а о жизни, которая может быть с Богом и без Бога.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13379"/>
            <a:ext cx="4044697" cy="303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41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416824" cy="94096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Используемая литература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7632848" cy="452596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«Наш православный дом».-М.: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благовестник, 2000.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православия»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Ю.В.Серебрякова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Е.Н.Никулина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диакон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Н.Серебряков.-М.:Изд-во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ПСТГУ, 2018.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 души» Православный календарь с чтением на каждый день, 2020(Сост.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М.А.Давыдова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).-М.:Вече,2019.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«Близок к нам Господь»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Сост.М.Г.Жукова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-М.: Изд-во Сретенского  монастыря, 2013.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воспитании детей» Архимандрит Иоанн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Крестьянкин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М.:Изд-во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Сретенского монастыря, 1996.</a:t>
            </a:r>
          </a:p>
          <a:p>
            <a:pPr marL="457200" indent="-457200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488832" cy="65293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20079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3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56084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русских святых покровителей в духовном воспитании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492896"/>
            <a:ext cx="7416824" cy="356125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 smtClean="0"/>
              <a:t>       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Работу выполнила 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педагог-психолог МАДОУ №78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Балакина Любовь Борисовна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71192"/>
            <a:ext cx="2664296" cy="328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6696744" cy="72008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предназнаена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педагогов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7028" y="2060848"/>
            <a:ext cx="4217380" cy="28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71600" y="1556792"/>
            <a:ext cx="3008313" cy="4691063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«Обращение к образам русских святых может оказать существенную помощь в воспитании семейных ценностей подрастающего поколения…Поучительность житий святых в том, что они являются наглядным примером скромности, терпеливости в перенесении тягот, неутомимости в служении, примером мужества и верности избранному пути» (Андреев Михаил Константинович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историк-исследователь).</a:t>
            </a:r>
          </a:p>
        </p:txBody>
      </p:sp>
    </p:spTree>
    <p:extLst>
      <p:ext uri="{BB962C8B-B14F-4D97-AF65-F5344CB8AC3E}">
        <p14:creationId xmlns:p14="http://schemas.microsoft.com/office/powerpoint/2010/main" val="1630058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донести до детей то духовное сокровище, которым мы обладаем благодаря подвигу святых?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340768"/>
            <a:ext cx="4464496" cy="4968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художественной литературы, музыки, живописи можно успешно формировать в юной душе высокие нравственные качества: любовь к Родине, уважение к старшим, забота о близких,  трепетное отношение к окружающей среде, уважение к вере отцов и к истории.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начать собирать библиотеку о житиях православных святых, художественную литературу о подвижниках духа. Формировать коллекцию репродукций, связанных с православными святыми, православными праздниками. Искать музыкальные произведения, знакомящими с православными традициями. Использовать приёмы игровой деятельности в работе с детьми.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291311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33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704856" cy="107790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родителям в воспитании детей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060848"/>
            <a:ext cx="7754243" cy="402190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«Ребёнок, который знает кое-что о мировой истории, и особенно о христианской, о том, как люди жили и мыслили, в какие западни они попадали, уклоняясь от Бога и Его заповедей, и какую славную и достойную жизнь они вели, когда были Ему верны, сможет правильно судить о жизни…» (Иеромонах Серафим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Роуз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)).  </a:t>
            </a:r>
          </a:p>
          <a:p>
            <a:pPr marL="0" indent="0" algn="ct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45024"/>
            <a:ext cx="348522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5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Сергий Радонежский (1314-1392)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661" y="1600200"/>
            <a:ext cx="335567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Духовный собиратель русского народа, русской духовной культуры. «Ангел-Хранитель России»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писал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П.Флоренский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Покровитель детей, желающих успехов в школьном обучении.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 словам его ученика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Епифания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Сергий Радонежский имел глубокое смирение и детскую простоту, благостно ко всем относился, был незлобив. Пребывая в сане игумена он учил не столько словом, сколько своим примером трудолюбия. Считал, что в трудах человек становится сильнее, умнее, добрее.</a:t>
            </a:r>
          </a:p>
        </p:txBody>
      </p:sp>
    </p:spTree>
    <p:extLst>
      <p:ext uri="{BB962C8B-B14F-4D97-AF65-F5344CB8AC3E}">
        <p14:creationId xmlns:p14="http://schemas.microsoft.com/office/powerpoint/2010/main" val="127570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764704"/>
            <a:ext cx="7416824" cy="10129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Ксения Петербургская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(между 1719/1730г. - не позднее 1806г.)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916833"/>
            <a:ext cx="3802997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788024" y="1988840"/>
            <a:ext cx="3456384" cy="40324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Отказалась от всего мирского даже от своего имени. Многие годы она странствовала, прежде чем люди стали замечать в её словах и поступках глубокий смысл, а иной раз и чудо.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Господь наградил Ксению прозорливостью за её великое смирение, любовь к ближнему, искренние молитвы, телесное нищенствование и духовный подвиг.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3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560840" cy="10081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Почитание святого состоит в подражании ему»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Свт.Иоанн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Златоуст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38528" y="2033562"/>
            <a:ext cx="3740224" cy="417646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Святитель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Иоасаф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Небесный покровитель святого Белогорья (1705-1754)</a:t>
            </a: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892236"/>
            <a:ext cx="3600400" cy="4345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1748г. назначен епископом Белгородским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Обоянским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главных забот была помощь  бедным. Он лично навещал обездоленных судьбой людей, неся им духовную и материальную помощь. Святитель часто посещал больных и приносил им исцеления.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Имел безграничное милосердие и незнающую пределов любовь 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ближнему. В домашней жизни соблюдал строгую простоту и строгость иноческую. При бое часов святитель произносил молитву, которую сам составил: «Буде благословен день и час…».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53" y="3056424"/>
            <a:ext cx="338437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62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836712"/>
            <a:ext cx="7416824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Святитель Лука 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(1877-1961)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427984" y="2204865"/>
            <a:ext cx="3606552" cy="374441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«Судьба святителя Луки являет собой неповторимый образец служения Богу и миру. Это был не только выдающийся церковный деятель, архиепископ, но и признанный врач, прославленный хирург»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Шевнин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В.А.).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Святитель Лука написал книги: «О семье и воспитании детей», «Дух, душа и тело», «Я полюбил страдание, так удивительно очищающее душу», «Спешите идти за Христом!»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3456384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42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1860</TotalTime>
  <Words>924</Words>
  <Application>Microsoft Office PowerPoint</Application>
  <PresentationFormat>Экран (4:3)</PresentationFormat>
  <Paragraphs>54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Образовательно-методический центр  «Преображение»</vt:lpstr>
      <vt:lpstr>Роль русских святых покровителей в духовном воспитании</vt:lpstr>
      <vt:lpstr>Презентация предназнаена для педагогов </vt:lpstr>
      <vt:lpstr>Как донести до детей то духовное сокровище, которым мы обладаем благодаря подвигу святых?</vt:lpstr>
      <vt:lpstr>Помощь родителям в воспитании детей </vt:lpstr>
      <vt:lpstr>Сергий Радонежский (1314-1392)</vt:lpstr>
      <vt:lpstr>Ксения Петербургская  (между 1719/1730г. - не позднее 1806г.)</vt:lpstr>
      <vt:lpstr> «Почитание святого состоит в подражании ему» Свт.Иоанн Златоуст </vt:lpstr>
      <vt:lpstr>Святитель Лука (Войно-Ясенецкий) (1877-1961)</vt:lpstr>
      <vt:lpstr>Матрона Московская ( 1881-1952)</vt:lpstr>
      <vt:lpstr>Изучая жизнь святых…</vt:lpstr>
      <vt:lpstr>Архимандрит Иоанн (Крестьянкин)</vt:lpstr>
      <vt:lpstr>Используемая литература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Пользователь Windows</cp:lastModifiedBy>
  <cp:revision>95</cp:revision>
  <dcterms:created xsi:type="dcterms:W3CDTF">2020-05-24T17:38:19Z</dcterms:created>
  <dcterms:modified xsi:type="dcterms:W3CDTF">2020-06-05T11:40:06Z</dcterms:modified>
</cp:coreProperties>
</file>