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2" r:id="rId3"/>
    <p:sldId id="274" r:id="rId4"/>
    <p:sldId id="272" r:id="rId5"/>
    <p:sldId id="275" r:id="rId6"/>
    <p:sldId id="276" r:id="rId7"/>
    <p:sldId id="278" r:id="rId8"/>
    <p:sldId id="258" r:id="rId9"/>
    <p:sldId id="262" r:id="rId10"/>
    <p:sldId id="260" r:id="rId11"/>
    <p:sldId id="268" r:id="rId12"/>
    <p:sldId id="273" r:id="rId13"/>
    <p:sldId id="277" r:id="rId14"/>
    <p:sldId id="261" r:id="rId15"/>
    <p:sldId id="263" r:id="rId16"/>
    <p:sldId id="264" r:id="rId17"/>
    <p:sldId id="265" r:id="rId18"/>
    <p:sldId id="266" r:id="rId19"/>
    <p:sldId id="271" r:id="rId20"/>
    <p:sldId id="283" r:id="rId21"/>
    <p:sldId id="270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 varScale="1">
        <p:scale>
          <a:sx n="84" d="100"/>
          <a:sy n="84" d="100"/>
        </p:scale>
        <p:origin x="145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908720"/>
            <a:ext cx="8229600" cy="187220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Izhitza" pitchFamily="82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Izhitza" pitchFamily="82" charset="0"/>
              </a:rPr>
            </a:br>
            <a:endParaRPr lang="ru-RU" dirty="0">
              <a:solidFill>
                <a:srgbClr val="FF0000"/>
              </a:solidFill>
              <a:latin typeface="Izhitz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48680"/>
            <a:ext cx="7488832" cy="5976664"/>
          </a:xfrm>
        </p:spPr>
        <p:txBody>
          <a:bodyPr>
            <a:normAutofit lnSpcReduction="10000"/>
          </a:bodyPr>
          <a:lstStyle/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Зачётная работа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курсу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«Основы православной педагогики»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2020 г.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ЛЮБОВЬ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C:\Users\АС\My Documents\В РАБОТЕ\007_Библейские кружки\WEBинары Библия\Логотипы\i (17)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4192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484784"/>
            <a:ext cx="381642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Христианский брак зиждется на любви. Но о какой любви здесь идет речь? Многие смешивают естественную любовь, присущую каждому человеку по природе, с любовью христианской. Естественная любовь возникает легко, сама собой, но также быстро и исчезает - часто от первого прикосновения чужого эгоизма. Христианская любовь, напротив, приобретается трудом и потому бывает твердой, непоколебимой. В семье, хотящей жить по христиански, это достигается при соблюдении, прежде всего, незаметного на первый взгляд, но очень важного по своему значению в реальной жизни условия: «Верный в малом и во многом верен, а неверный в малом неверен и во многом» (Лк. 16,10)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0_12bc2_70fafc11_X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556792"/>
            <a:ext cx="4038600" cy="4104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3050"/>
            <a:ext cx="6696744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ЛЮБОВЬ</a:t>
            </a:r>
            <a:endParaRPr lang="ru-RU" sz="40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данном случае подразумеваются простые и очевидные истины: снисхождение к недостаткам другого, терпение, если в данный момент нет возможности достичь взаимопонимания, понуждение себя к различным делам без гнева и претензий, сохранение в любом случае. Важно понять, что брак не случается, а совершается. Он осуществляется в силу обоюдного участия Бога и человека. Любовь Божия при этом всегда действует в полном соответствии с духовным состоянием человека. Поэтому брак –тайна Богочеловеческая.</a:t>
            </a:r>
            <a:endParaRPr lang="ru-RU" dirty="0"/>
          </a:p>
        </p:txBody>
      </p:sp>
      <p:pic>
        <p:nvPicPr>
          <p:cNvPr id="5" name="Содержимое 4" descr="304652_435692146474395_482201635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484784"/>
            <a:ext cx="5111750" cy="4895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09600"/>
            <a:ext cx="8003232" cy="18288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Духовно – нравственное воспитание в традиционной российской семье исторически основывалось на традиционных формах православного семейного уклада: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581749" cy="341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8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86600" cy="504056"/>
          </a:xfrm>
        </p:spPr>
        <p:txBody>
          <a:bodyPr/>
          <a:lstStyle/>
          <a:p>
            <a:pPr algn="ctr"/>
            <a:r>
              <a:rPr lang="ru-RU" sz="2800" dirty="0" smtClean="0">
                <a:effectLst/>
                <a:latin typeface="+mn-lt"/>
              </a:rPr>
              <a:t>ТРАДИЦИЯ</a:t>
            </a:r>
            <a:endParaRPr lang="ru-RU" sz="2800" dirty="0"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412" y="764704"/>
            <a:ext cx="7931224" cy="2304256"/>
          </a:xfrm>
        </p:spPr>
        <p:txBody>
          <a:bodyPr>
            <a:noAutofit/>
          </a:bodyPr>
          <a:lstStyle/>
          <a:p>
            <a:pPr algn="just"/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</a:rPr>
              <a:t>Традиция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(от лат.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tratitio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— передача) означает исторически сложившиеся и передаваемые из поколения в поколение обычаи, порядки, правила поведения.</a:t>
            </a:r>
          </a:p>
          <a:p>
            <a:pPr algn="just"/>
            <a:r>
              <a:rPr lang="ru-RU" sz="2800" u="sng" dirty="0">
                <a:solidFill>
                  <a:schemeClr val="tx2">
                    <a:lumMod val="75000"/>
                  </a:schemeClr>
                </a:solidFill>
              </a:rPr>
              <a:t>Семейные традиции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— один из основных способов воспитания, т.к. прежде, чем попасть в школу (ДОУ, другой коллектив), ребенок познает себя и идентифицирует в семье. </a:t>
            </a:r>
          </a:p>
          <a:p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24208"/>
            <a:ext cx="3672408" cy="233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3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ahoma" pitchFamily="34" charset="0"/>
                <a:cs typeface="Tahoma" pitchFamily="34" charset="0"/>
              </a:rPr>
              <a:t>Духовное воспитание начиналось с крещения</a:t>
            </a:r>
          </a:p>
        </p:txBody>
      </p:sp>
      <p:pic>
        <p:nvPicPr>
          <p:cNvPr id="3" name="Picture 2" descr="C:\Users\АС\My Documents\В РАБОТЕ\007_Библейские кружки\WEBинары Библия\Логотипы\i (17)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419225"/>
          </a:xfrm>
          <a:prstGeom prst="rect">
            <a:avLst/>
          </a:prstGeom>
          <a:noFill/>
        </p:spPr>
      </p:pic>
      <p:pic>
        <p:nvPicPr>
          <p:cNvPr id="4099" name="Picture 3" descr="C:\Users\АС\Desktop\Презентация для Иры\5chr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357811"/>
            <a:ext cx="2880320" cy="21604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3995936" y="1907906"/>
            <a:ext cx="4968552" cy="2321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Крещение ребенка – одно из главных таинств, символизирующих принятие человека в лоно христианской церкви.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2" y="1907907"/>
            <a:ext cx="3695700" cy="282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11144" cy="12961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ahoma" pitchFamily="34" charset="0"/>
                <a:cs typeface="Tahoma" pitchFamily="34" charset="0"/>
              </a:rPr>
              <a:t>Молитва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5123" name="Picture 3" descr="C:\Users\АС\Desktop\Презентация для Иры\P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1684"/>
            <a:ext cx="2448272" cy="1578857"/>
          </a:xfrm>
          <a:prstGeom prst="rect">
            <a:avLst/>
          </a:prstGeom>
          <a:noFill/>
        </p:spPr>
      </p:pic>
      <p:pic>
        <p:nvPicPr>
          <p:cNvPr id="1026" name="Picture 2" descr="C:\Users\АС\Desktop\Презентация для Иры\90040969273457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72768"/>
            <a:ext cx="3528392" cy="23031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348880"/>
            <a:ext cx="4536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Молитва — это встреча с Богом Живым. Христианство дает человеку непосредственный доступ к Богу, Который слышит человека, помогает ему, любит его. Через молитву мы узнаем, что Бог участвует во всем, что происходит в нашей жизни.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ahoma" pitchFamily="34" charset="0"/>
                <a:cs typeface="Tahoma" pitchFamily="34" charset="0"/>
              </a:rPr>
              <a:t>Посещение храма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6146" name="Picture 2" descr="C:\Users\АС\Desktop\Презентация для Иры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240360" cy="4469462"/>
          </a:xfrm>
          <a:prstGeom prst="rect">
            <a:avLst/>
          </a:prstGeom>
          <a:noFill/>
        </p:spPr>
      </p:pic>
      <p:pic>
        <p:nvPicPr>
          <p:cNvPr id="5" name="Picture 2" descr="C:\Users\АС\My Documents\В РАБОТЕ\007_Библейские кружки\WEBинары Библия\Логотипы\i (17)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4192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1536700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Традиция посещать храм существует у православных христиан не только в дни церковных праздников или в периоды сложных жизненных кризисов. Церковь – храм Божий – открывает свои двери всегда и для всех: верующих и сомневающихся, взрослых и детей.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8516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ahoma" pitchFamily="34" charset="0"/>
                <a:cs typeface="Tahoma" pitchFamily="34" charset="0"/>
              </a:rPr>
              <a:t>Помощь ближнему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 самых первых дней существования Христовой  Церкви верующие люди призваны Богом оказывать помощь тем, кто в ней нуждается.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Помощь ближнему – есть исполнение евангельских заповедей.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"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Блаженны милостивые, потому что они помилованы будут.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"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Милостивые - это люди сострадательные к другим, это люди, жалеющие других людей, попавших в беду или нуждающихся в помощи.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Дела милости: накормить голодного, напоить жаждущего, имеющего недостаток в одежде одеть, посетить больного, простить обиду, дать добрый совет, молиться за ближних Богу.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103639_7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484784"/>
            <a:ext cx="5111750" cy="4768533"/>
          </a:xfrm>
        </p:spPr>
      </p:pic>
      <p:pic>
        <p:nvPicPr>
          <p:cNvPr id="3" name="Picture 2" descr="C:\Users\АС\My Documents\В РАБОТЕ\007_Библейские кружки\WEBинары Библия\Логотипы\i (17)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41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216" cy="77968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Пост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Христианская жизнь немыслима без подвига, т.е. без того усилия, которое предпринимает человек, чтобы избавиться от греха. Особое место в этом усилии занимает пост.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Соблюдение постов -традиция православной семьи.</a:t>
            </a:r>
          </a:p>
          <a:p>
            <a:endParaRPr lang="ru-RU" dirty="0"/>
          </a:p>
        </p:txBody>
      </p:sp>
      <p:pic>
        <p:nvPicPr>
          <p:cNvPr id="5" name="Picture 4" descr="C:\Users\АС\Desktop\Презентация для Иры\9918627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44824"/>
            <a:ext cx="4762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Важная сторона жизни семьи- домашние праздничные традиции.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700808"/>
            <a:ext cx="4041775" cy="58519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Рождество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4" descr="6947885_620eada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2708920"/>
            <a:ext cx="3816424" cy="3168352"/>
          </a:xfrm>
        </p:spPr>
      </p:pic>
      <p:pic>
        <p:nvPicPr>
          <p:cNvPr id="10" name="Содержимое 9" descr="0_7d7a6_9e6e4a30_X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420888"/>
            <a:ext cx="3078055" cy="3467964"/>
          </a:xfr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58519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Пасха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229600" cy="15841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2800" dirty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2800" dirty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Выступление для родителей воспитанников детского сада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на тему: «Православное  воспитание  в семье»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7160840" cy="115212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Акиньшина Н.В., воспитатель</a:t>
            </a:r>
          </a:p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МБДОУ детский сад № 8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alex\Desktop\1428515915_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32" y="2060848"/>
            <a:ext cx="737224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8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Светлое Христово Воскресенье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Семья Великих                        Семья Алиевых 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1" y="2348880"/>
            <a:ext cx="432666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39" y="2276872"/>
            <a:ext cx="393259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9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День Ангела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Содержимое 6" descr="56729700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0848"/>
            <a:ext cx="4040188" cy="2693459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2060848"/>
            <a:ext cx="4258817" cy="269345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Именины считаются днем духовного рождения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Празднование Именин или Дня Ангела, как принято называть этот праздник в народе, - это важнейшая христианская традиция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Семья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— это общество в миниатюре, от целостности которого зависит безопасность всего большого человеческого общества. Семья приносит полноту жизни, семья приносит счастье, но каждая семья является, прежде всего, большим делом, имеющим государственное значение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                                          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                                               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А.С. Макаренко </a:t>
            </a:r>
          </a:p>
        </p:txBody>
      </p:sp>
    </p:spTree>
    <p:extLst>
      <p:ext uri="{BB962C8B-B14F-4D97-AF65-F5344CB8AC3E}">
        <p14:creationId xmlns:p14="http://schemas.microsoft.com/office/powerpoint/2010/main" val="3338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Спасибо за внимание!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9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«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ВОСПИТАНИЕ, СОЗДАННОЕ САМИМ НАРОДОМ  И ОСНОВАННОЕ НА НАРОДНЫХ НАЧАЛАХ, ИМЕЕТ  ТУ  ВОСПИТАТЕЛЬНУЮ СИЛУ, КОТОРОЙ НЕТ  В САМЫХ ЛУЧШИХ СИСТЕМАХ, ОСНОВАННЫХ НА АБСТРАКТНЫХ ИДЕЯХ  ИЛИ ЗАИМСТВОВАННЫХ У ДРУГОГО  НАРОДА».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                                                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                                                          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К.Д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. УШИНСКИЙ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95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31543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Православное воспитание в семье – это основа личностного становления ребёнка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440521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5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46650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«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Домашнее воспитание</a:t>
            </a:r>
            <a:br>
              <a:rPr lang="ru-RU" sz="31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31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есть корень и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основание</a:t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всему последующему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»</a:t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31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31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31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31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Святитель</a:t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Феофан Затворник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4400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4" y="1844824"/>
            <a:ext cx="3062387" cy="671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9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Цель православного воспитания дать человеку правильное понятие и направление во всех сферах деятельности, исходя из нескольких требований:</a:t>
            </a:r>
            <a:b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- Воспитание должно быть полным.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- Воспитание должно быть гармоничным.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- Воспитание должно быть сообразно с личными способностями воспитанника.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- Воспитание должно быть непрерывным и постоянным.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- Воспитание должно начинаться рано и сообразовываться  с возрастом.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- Воспитание должно быть постепенным и основательным.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- Воспитание должно быть строгим.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- Главное требование к воспитанию – воспитание страха Божия.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626469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В</a:t>
            </a: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организации 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воспитательного процесса в православном воспитании, </a:t>
            </a: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представлены основные принципы воспитания: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2800" u="sng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•	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обязательность (принципы не являются рекомендациями, они требуют обязательного и полного воплощения в практику. Нарушение принципов, игнорирование их требований подрывает основы процесса воспитания и сводит к нулевому результату его эффективность);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•	комплексность — означает одновременное, а не поочередное или изолированное использование всех принципов;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•	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равнозначность (среди принципов нет таких, которые требовали бы реализации в первую очередь, как нет и таких, осуществление которых можно было бы отложить на завтрашний день).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</a:rPr>
              <a:t> 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09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94920" cy="707678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ahoma" pitchFamily="34" charset="0"/>
                <a:cs typeface="Tahoma" pitchFamily="34" charset="0"/>
              </a:rPr>
              <a:t>Семья – малая церковь</a:t>
            </a:r>
            <a:endParaRPr lang="ru-RU" sz="2800" b="1" u="sng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196752"/>
            <a:ext cx="3384376" cy="5400600"/>
          </a:xfrm>
        </p:spPr>
        <p:txBody>
          <a:bodyPr>
            <a:normAutofit fontScale="77500" lnSpcReduction="20000"/>
          </a:bodyPr>
          <a:lstStyle/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Народ, у которого нет понятия о семье, не имеет будущего.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Не случайно называют христианскую семью подлинной «школой любви». «Сделай твой дом церковью: ты, ведь отвечаешь за спасение и детей, и домочадцев», - говорит святитель Иоанн Златоуст. Семья христианская, есть малая, домашняя церковь, основной задачей которой является создание у себя такой атмосферы, которая бы наиболее благоприятствовала приобретению каждым членом семьи спасительных устоев жизни. В подобной семье открывается во всей силе значение деятельного богословия, научающего человека жизни по Христу - в мире и любви. 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семья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484784"/>
            <a:ext cx="4762872" cy="46596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848872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ahoma" pitchFamily="34" charset="0"/>
                <a:cs typeface="Tahoma" pitchFamily="34" charset="0"/>
              </a:rPr>
              <a:t>Семья святых  царственных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ahoma" pitchFamily="34" charset="0"/>
                <a:cs typeface="Tahoma" pitchFamily="34" charset="0"/>
              </a:rPr>
              <a:t>страсторепцев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12776"/>
            <a:ext cx="3008313" cy="49685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Пример христианской семьи явила для нас семья последнего российского императора. Глубокая и искренняя религиозность выделяла Императорскую чету среди представителей тогдашней аристократии. Духом православной веры было проникнуто с самого начала и воспитание детей Императорской семьи. Все ее члены жили в соответствии с традициями православного благочестия. Обязательные посещения богослужений в воскресные и праздничные дни,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говение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во время постов были неотъемлемой частью быта русских царей, ибо царь уповает на Господа, и во благости Всевышнего не поколеблется (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 20, 8).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178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628800"/>
            <a:ext cx="5111750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666</TotalTime>
  <Words>692</Words>
  <Application>Microsoft Office PowerPoint</Application>
  <PresentationFormat>Экран (4:3)</PresentationFormat>
  <Paragraphs>55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Izhitza</vt:lpstr>
      <vt:lpstr>Tahoma</vt:lpstr>
      <vt:lpstr>Wingdings</vt:lpstr>
      <vt:lpstr>Wingdings 2</vt:lpstr>
      <vt:lpstr>Wingdings 3</vt:lpstr>
      <vt:lpstr>Апекс</vt:lpstr>
      <vt:lpstr> </vt:lpstr>
      <vt:lpstr>      Выступление для родителей воспитанников детского сада на тему: «Православное  воспитание  в семье» </vt:lpstr>
      <vt:lpstr>  «ВОСПИТАНИЕ, СОЗДАННОЕ САМИМ НАРОДОМ  И ОСНОВАННОЕ НА НАРОДНЫХ НАЧАЛАХ, ИМЕЕТ  ТУ  ВОСПИТАТЕЛЬНУЮ СИЛУ, КОТОРОЙ НЕТ  В САМЫХ ЛУЧШИХ СИСТЕМАХ, ОСНОВАННЫХ НА АБСТРАКТНЫХ ИДЕЯХ  ИЛИ ЗАИМСТВОВАННЫХ У ДРУГОГО  НАРОДА».                                                                                                                  К.Д. УШИНСКИЙ </vt:lpstr>
      <vt:lpstr>Православное воспитание в семье – это основа личностного становления ребёнка </vt:lpstr>
      <vt:lpstr>    «Домашнее воспитание  есть корень и основание  всему последующему»      Святитель  Феофан Затворник </vt:lpstr>
      <vt:lpstr>    Цель православного воспитания дать человеку правильное понятие и направление во всех сферах деятельности, исходя из нескольких требований: - Воспитание должно быть полным. - Воспитание должно быть гармоничным. - Воспитание должно быть сообразно с личными способностями воспитанника. - Воспитание должно быть непрерывным и постоянным. - Воспитание должно начинаться рано и сообразовываться  с возрастом. - Воспитание должно быть постепенным и основательным. - Воспитание должно быть строгим. - Главное требование к воспитанию – воспитание страха Божия.  </vt:lpstr>
      <vt:lpstr>  В организации воспитательного процесса в православном воспитании, представлены основные принципы воспитания: • обязательность (принципы не являются рекомендациями, они требуют обязательного и полного воплощения в практику. Нарушение принципов, игнорирование их требований подрывает основы процесса воспитания и сводит к нулевому результату его эффективность); • комплексность — означает одновременное, а не поочередное или изолированное использование всех принципов; • равнозначность (среди принципов нет таких, которые требовали бы реализации в первую очередь, как нет и таких, осуществление которых можно было бы отложить на завтрашний день).    </vt:lpstr>
      <vt:lpstr>Семья – малая церковь</vt:lpstr>
      <vt:lpstr>Семья святых  царственных страсторепцев</vt:lpstr>
      <vt:lpstr>ЛЮБОВЬ</vt:lpstr>
      <vt:lpstr>ЛЮБОВЬ</vt:lpstr>
      <vt:lpstr>Духовно – нравственное воспитание в традиционной российской семье исторически основывалось на традиционных формах православного семейного уклада:</vt:lpstr>
      <vt:lpstr>ТРАДИЦИЯ</vt:lpstr>
      <vt:lpstr>Духовное воспитание начиналось с крещения</vt:lpstr>
      <vt:lpstr>Молитва</vt:lpstr>
      <vt:lpstr>Посещение храма</vt:lpstr>
      <vt:lpstr>Помощь ближнему</vt:lpstr>
      <vt:lpstr>Пост</vt:lpstr>
      <vt:lpstr>Важная сторона жизни семьи- домашние праздничные традиции.</vt:lpstr>
      <vt:lpstr>  Светлое Христово Воскресенье   Семья Великих                        Семья Алиевых </vt:lpstr>
      <vt:lpstr>День Ангела</vt:lpstr>
      <vt:lpstr>  Семья — это общество в миниатюре, от целостности которого зависит безопасность всего большого человеческого общества. Семья приносит полноту жизни, семья приносит счастье, но каждая семья является, прежде всего, большим делом, имеющим государственное значение.                                                                                                 А.С. Макаренко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Православные традиции в семье</dc:title>
  <dc:creator>АС</dc:creator>
  <cp:lastModifiedBy>Пользователь Windows</cp:lastModifiedBy>
  <cp:revision>100</cp:revision>
  <dcterms:created xsi:type="dcterms:W3CDTF">2012-10-17T16:19:35Z</dcterms:created>
  <dcterms:modified xsi:type="dcterms:W3CDTF">2020-06-04T07:12:07Z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998363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